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8" r:id="rId5"/>
    <p:sldId id="279" r:id="rId6"/>
    <p:sldId id="259" r:id="rId7"/>
    <p:sldId id="288" r:id="rId8"/>
    <p:sldId id="263" r:id="rId9"/>
    <p:sldId id="282" r:id="rId10"/>
    <p:sldId id="284" r:id="rId11"/>
    <p:sldId id="262" r:id="rId12"/>
  </p:sldIdLst>
  <p:sldSz cx="12192000" cy="6858000"/>
  <p:notesSz cx="6858000" cy="9144000"/>
  <p:embeddedFontLst>
    <p:embeddedFont>
      <p:font typeface="Nanum Brush Script" panose="020B0600000101010101" charset="-127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D48E9-818D-A84F-99E0-7F57FDF42F8B}" v="28" dt="2021-02-16T09:10:30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2"/>
    <p:restoredTop sz="75120"/>
  </p:normalViewPr>
  <p:slideViewPr>
    <p:cSldViewPr snapToGrid="0">
      <p:cViewPr varScale="1">
        <p:scale>
          <a:sx n="111" d="100"/>
          <a:sy n="111" d="100"/>
        </p:scale>
        <p:origin x="1755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해선" userId="cd6a6928-8af1-4805-b174-9ae0dd06bbdd" providerId="ADAL" clId="{B46D48E9-818D-A84F-99E0-7F57FDF42F8B}"/>
    <pc:docChg chg="custSel delSld modSld">
      <pc:chgData name="박해선" userId="cd6a6928-8af1-4805-b174-9ae0dd06bbdd" providerId="ADAL" clId="{B46D48E9-818D-A84F-99E0-7F57FDF42F8B}" dt="2021-02-16T09:28:22.488" v="1123" actId="20577"/>
      <pc:docMkLst>
        <pc:docMk/>
      </pc:docMkLst>
      <pc:sldChg chg="modSp mod">
        <pc:chgData name="박해선" userId="cd6a6928-8af1-4805-b174-9ae0dd06bbdd" providerId="ADAL" clId="{B46D48E9-818D-A84F-99E0-7F57FDF42F8B}" dt="2021-02-16T08:32:26.378" v="11" actId="20577"/>
        <pc:sldMkLst>
          <pc:docMk/>
          <pc:sldMk cId="776776092" sldId="256"/>
        </pc:sldMkLst>
        <pc:spChg chg="mod">
          <ac:chgData name="박해선" userId="cd6a6928-8af1-4805-b174-9ae0dd06bbdd" providerId="ADAL" clId="{B46D48E9-818D-A84F-99E0-7F57FDF42F8B}" dt="2021-02-16T08:32:26.378" v="11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박해선" userId="cd6a6928-8af1-4805-b174-9ae0dd06bbdd" providerId="ADAL" clId="{B46D48E9-818D-A84F-99E0-7F57FDF42F8B}" dt="2021-02-16T09:18:05.711" v="528" actId="20577"/>
        <pc:sldMkLst>
          <pc:docMk/>
          <pc:sldMk cId="2001183965" sldId="258"/>
        </pc:sldMkLst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2" creationId="{EE450418-F8A3-4DED-8F8D-76DB51FEE9F2}"/>
          </ac:picMkLst>
        </pc:picChg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3" creationId="{127028AD-6C21-4D49-95DB-6DC95F0711DD}"/>
          </ac:picMkLst>
        </pc:picChg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4" creationId="{AAB6F8E5-23BB-40A9-9998-E647230DE1A9}"/>
          </ac:picMkLst>
        </pc:picChg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5" creationId="{EBD8BB1D-BC6B-4DA5-B61D-11FB94A95AD0}"/>
          </ac:picMkLst>
        </pc:picChg>
        <pc:picChg chg="add del mod">
          <ac:chgData name="박해선" userId="cd6a6928-8af1-4805-b174-9ae0dd06bbdd" providerId="ADAL" clId="{B46D48E9-818D-A84F-99E0-7F57FDF42F8B}" dt="2021-02-16T08:32:59.889" v="15" actId="478"/>
          <ac:picMkLst>
            <pc:docMk/>
            <pc:sldMk cId="2001183965" sldId="258"/>
            <ac:picMk id="8" creationId="{5179C5B9-2269-534E-ACD7-651EF792A7C0}"/>
          </ac:picMkLst>
        </pc:picChg>
        <pc:picChg chg="add mod">
          <ac:chgData name="박해선" userId="cd6a6928-8af1-4805-b174-9ae0dd06bbdd" providerId="ADAL" clId="{B46D48E9-818D-A84F-99E0-7F57FDF42F8B}" dt="2021-02-16T08:34:53.145" v="31" actId="1076"/>
          <ac:picMkLst>
            <pc:docMk/>
            <pc:sldMk cId="2001183965" sldId="258"/>
            <ac:picMk id="9" creationId="{90063C88-18B0-B049-9401-1C7E670290A7}"/>
          </ac:picMkLst>
        </pc:picChg>
        <pc:picChg chg="add del mod">
          <ac:chgData name="박해선" userId="cd6a6928-8af1-4805-b174-9ae0dd06bbdd" providerId="ADAL" clId="{B46D48E9-818D-A84F-99E0-7F57FDF42F8B}" dt="2021-02-16T08:33:53.787" v="20" actId="478"/>
          <ac:picMkLst>
            <pc:docMk/>
            <pc:sldMk cId="2001183965" sldId="258"/>
            <ac:picMk id="10" creationId="{5E19BEE7-F69A-B941-931B-590D880C7CEF}"/>
          </ac:picMkLst>
        </pc:picChg>
        <pc:picChg chg="add mod">
          <ac:chgData name="박해선" userId="cd6a6928-8af1-4805-b174-9ae0dd06bbdd" providerId="ADAL" clId="{B46D48E9-818D-A84F-99E0-7F57FDF42F8B}" dt="2021-02-16T08:34:59.040" v="34" actId="1076"/>
          <ac:picMkLst>
            <pc:docMk/>
            <pc:sldMk cId="2001183965" sldId="258"/>
            <ac:picMk id="11" creationId="{BBCECE5A-4822-7F4B-A407-A40059075785}"/>
          </ac:picMkLst>
        </pc:picChg>
        <pc:picChg chg="add mod">
          <ac:chgData name="박해선" userId="cd6a6928-8af1-4805-b174-9ae0dd06bbdd" providerId="ADAL" clId="{B46D48E9-818D-A84F-99E0-7F57FDF42F8B}" dt="2021-02-16T08:35:05.228" v="36" actId="1076"/>
          <ac:picMkLst>
            <pc:docMk/>
            <pc:sldMk cId="2001183965" sldId="258"/>
            <ac:picMk id="12" creationId="{A4955539-6F49-5D46-86D9-8DFD89BE7855}"/>
          </ac:picMkLst>
        </pc:picChg>
        <pc:picChg chg="add mod">
          <ac:chgData name="박해선" userId="cd6a6928-8af1-4805-b174-9ae0dd06bbdd" providerId="ADAL" clId="{B46D48E9-818D-A84F-99E0-7F57FDF42F8B}" dt="2021-02-16T08:35:22.854" v="45" actId="1035"/>
          <ac:picMkLst>
            <pc:docMk/>
            <pc:sldMk cId="2001183965" sldId="258"/>
            <ac:picMk id="13" creationId="{7F663053-C597-944E-BEEF-5771FF21B3AB}"/>
          </ac:picMkLst>
        </pc:picChg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16" creationId="{0F05CA9B-43F5-4EC6-80EA-04D0EDEB91AD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8:58:39.403" v="231" actId="20577"/>
        <pc:sldMkLst>
          <pc:docMk/>
          <pc:sldMk cId="2406228266" sldId="259"/>
        </pc:sldMkLst>
        <pc:spChg chg="mod">
          <ac:chgData name="박해선" userId="cd6a6928-8af1-4805-b174-9ae0dd06bbdd" providerId="ADAL" clId="{B46D48E9-818D-A84F-99E0-7F57FDF42F8B}" dt="2021-02-16T08:56:35.866" v="189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박해선" userId="cd6a6928-8af1-4805-b174-9ae0dd06bbdd" providerId="ADAL" clId="{B46D48E9-818D-A84F-99E0-7F57FDF42F8B}" dt="2021-02-16T08:58:26.108" v="229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박해선" userId="cd6a6928-8af1-4805-b174-9ae0dd06bbdd" providerId="ADAL" clId="{B46D48E9-818D-A84F-99E0-7F57FDF42F8B}" dt="2021-02-16T08:35:38.434" v="52" actId="478"/>
          <ac:picMkLst>
            <pc:docMk/>
            <pc:sldMk cId="2406228266" sldId="259"/>
            <ac:picMk id="2" creationId="{D0AC20E1-B775-C44E-91F5-177C2D6A862D}"/>
          </ac:picMkLst>
        </pc:picChg>
        <pc:picChg chg="add mod">
          <ac:chgData name="박해선" userId="cd6a6928-8af1-4805-b174-9ae0dd06bbdd" providerId="ADAL" clId="{B46D48E9-818D-A84F-99E0-7F57FDF42F8B}" dt="2021-02-16T08:58:14.270" v="211" actId="1076"/>
          <ac:picMkLst>
            <pc:docMk/>
            <pc:sldMk cId="2406228266" sldId="259"/>
            <ac:picMk id="3" creationId="{07599143-B9E4-924A-BA0D-7C329D8B734E}"/>
          </ac:picMkLst>
        </pc:picChg>
        <pc:picChg chg="add mod modCrop">
          <ac:chgData name="박해선" userId="cd6a6928-8af1-4805-b174-9ae0dd06bbdd" providerId="ADAL" clId="{B46D48E9-818D-A84F-99E0-7F57FDF42F8B}" dt="2021-02-16T08:58:11.919" v="210" actId="1076"/>
          <ac:picMkLst>
            <pc:docMk/>
            <pc:sldMk cId="2406228266" sldId="259"/>
            <ac:picMk id="5" creationId="{18BE9038-903B-6547-80A1-B8440B327E1C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9:02:27.564" v="325" actId="1076"/>
        <pc:sldMkLst>
          <pc:docMk/>
          <pc:sldMk cId="1312468140" sldId="263"/>
        </pc:sldMkLst>
        <pc:spChg chg="mod">
          <ac:chgData name="박해선" userId="cd6a6928-8af1-4805-b174-9ae0dd06bbdd" providerId="ADAL" clId="{B46D48E9-818D-A84F-99E0-7F57FDF42F8B}" dt="2021-02-16T09:01:39.999" v="32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박해선" userId="cd6a6928-8af1-4805-b174-9ae0dd06bbdd" providerId="ADAL" clId="{B46D48E9-818D-A84F-99E0-7F57FDF42F8B}" dt="2021-02-16T09:01:42.911" v="322" actId="20577"/>
          <ac:spMkLst>
            <pc:docMk/>
            <pc:sldMk cId="1312468140" sldId="263"/>
            <ac:spMk id="5" creationId="{E10A5913-3104-8E43-AB47-84A871BCD773}"/>
          </ac:spMkLst>
        </pc:spChg>
        <pc:picChg chg="add del">
          <ac:chgData name="박해선" userId="cd6a6928-8af1-4805-b174-9ae0dd06bbdd" providerId="ADAL" clId="{B46D48E9-818D-A84F-99E0-7F57FDF42F8B}" dt="2021-02-16T09:00:56.019" v="296" actId="478"/>
          <ac:picMkLst>
            <pc:docMk/>
            <pc:sldMk cId="1312468140" sldId="263"/>
            <ac:picMk id="3" creationId="{6A49D74F-09EF-C241-AD77-CC3F755F62C0}"/>
          </ac:picMkLst>
        </pc:picChg>
        <pc:picChg chg="add mod">
          <ac:chgData name="박해선" userId="cd6a6928-8af1-4805-b174-9ae0dd06bbdd" providerId="ADAL" clId="{B46D48E9-818D-A84F-99E0-7F57FDF42F8B}" dt="2021-02-16T09:02:27.564" v="325" actId="1076"/>
          <ac:picMkLst>
            <pc:docMk/>
            <pc:sldMk cId="1312468140" sldId="263"/>
            <ac:picMk id="4" creationId="{5F03011B-18DC-2F4A-ABC4-D343D3176E3B}"/>
          </ac:picMkLst>
        </pc:picChg>
        <pc:picChg chg="del">
          <ac:chgData name="박해선" userId="cd6a6928-8af1-4805-b174-9ae0dd06bbdd" providerId="ADAL" clId="{B46D48E9-818D-A84F-99E0-7F57FDF42F8B}" dt="2021-02-16T08:35:45.004" v="54" actId="478"/>
          <ac:picMkLst>
            <pc:docMk/>
            <pc:sldMk cId="1312468140" sldId="263"/>
            <ac:picMk id="6" creationId="{11B652CB-E3DE-DD42-AB32-2FABA2AB410A}"/>
          </ac:picMkLst>
        </pc:picChg>
        <pc:picChg chg="del">
          <ac:chgData name="박해선" userId="cd6a6928-8af1-4805-b174-9ae0dd06bbdd" providerId="ADAL" clId="{B46D48E9-818D-A84F-99E0-7F57FDF42F8B}" dt="2021-02-16T08:35:45.004" v="54" actId="478"/>
          <ac:picMkLst>
            <pc:docMk/>
            <pc:sldMk cId="1312468140" sldId="263"/>
            <ac:picMk id="7" creationId="{341948C1-F595-AA44-8321-23F5FE6982FA}"/>
          </ac:picMkLst>
        </pc:picChg>
        <pc:picChg chg="del">
          <ac:chgData name="박해선" userId="cd6a6928-8af1-4805-b174-9ae0dd06bbdd" providerId="ADAL" clId="{B46D48E9-818D-A84F-99E0-7F57FDF42F8B}" dt="2021-02-16T08:35:45.004" v="54" actId="478"/>
          <ac:picMkLst>
            <pc:docMk/>
            <pc:sldMk cId="1312468140" sldId="263"/>
            <ac:picMk id="8" creationId="{B925A492-F37C-2648-AD45-EDE5CEBA5E3B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8:37:29.216" v="111" actId="20577"/>
        <pc:sldMkLst>
          <pc:docMk/>
          <pc:sldMk cId="115310551" sldId="278"/>
        </pc:sldMkLst>
        <pc:spChg chg="mod">
          <ac:chgData name="박해선" userId="cd6a6928-8af1-4805-b174-9ae0dd06bbdd" providerId="ADAL" clId="{B46D48E9-818D-A84F-99E0-7F57FDF42F8B}" dt="2021-02-16T08:36:23.966" v="74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박해선" userId="cd6a6928-8af1-4805-b174-9ae0dd06bbdd" providerId="ADAL" clId="{B46D48E9-818D-A84F-99E0-7F57FDF42F8B}" dt="2021-02-16T08:37:20.215" v="110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박해선" userId="cd6a6928-8af1-4805-b174-9ae0dd06bbdd" providerId="ADAL" clId="{B46D48E9-818D-A84F-99E0-7F57FDF42F8B}" dt="2021-02-16T08:37:09.030" v="102" actId="1036"/>
          <ac:picMkLst>
            <pc:docMk/>
            <pc:sldMk cId="115310551" sldId="278"/>
            <ac:picMk id="2" creationId="{E65EC85C-C227-EA4A-A520-BA2833C4A28C}"/>
          </ac:picMkLst>
        </pc:picChg>
        <pc:picChg chg="del">
          <ac:chgData name="박해선" userId="cd6a6928-8af1-4805-b174-9ae0dd06bbdd" providerId="ADAL" clId="{B46D48E9-818D-A84F-99E0-7F57FDF42F8B}" dt="2021-02-16T08:35:30.818" v="46" actId="478"/>
          <ac:picMkLst>
            <pc:docMk/>
            <pc:sldMk cId="115310551" sldId="278"/>
            <ac:picMk id="3" creationId="{1B03B9AD-1BCE-CC42-8949-8CF9FE616615}"/>
          </ac:picMkLst>
        </pc:picChg>
        <pc:picChg chg="del">
          <ac:chgData name="박해선" userId="cd6a6928-8af1-4805-b174-9ae0dd06bbdd" providerId="ADAL" clId="{B46D48E9-818D-A84F-99E0-7F57FDF42F8B}" dt="2021-02-16T08:35:31.549" v="47" actId="478"/>
          <ac:picMkLst>
            <pc:docMk/>
            <pc:sldMk cId="115310551" sldId="278"/>
            <ac:picMk id="7" creationId="{3DC1EA26-8E2B-BE49-8313-9F7729C80B99}"/>
          </ac:picMkLst>
        </pc:picChg>
        <pc:picChg chg="del">
          <ac:chgData name="박해선" userId="cd6a6928-8af1-4805-b174-9ae0dd06bbdd" providerId="ADAL" clId="{B46D48E9-818D-A84F-99E0-7F57FDF42F8B}" dt="2021-02-16T08:35:32.359" v="48" actId="478"/>
          <ac:picMkLst>
            <pc:docMk/>
            <pc:sldMk cId="115310551" sldId="278"/>
            <ac:picMk id="8" creationId="{6631C36B-4826-F344-8B0C-1B9198B02978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8:58:36.047" v="230" actId="20577"/>
        <pc:sldMkLst>
          <pc:docMk/>
          <pc:sldMk cId="2822711904" sldId="279"/>
        </pc:sldMkLst>
        <pc:spChg chg="mod">
          <ac:chgData name="박해선" userId="cd6a6928-8af1-4805-b174-9ae0dd06bbdd" providerId="ADAL" clId="{B46D48E9-818D-A84F-99E0-7F57FDF42F8B}" dt="2021-02-16T08:50:17.241" v="13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박해선" userId="cd6a6928-8af1-4805-b174-9ae0dd06bbdd" providerId="ADAL" clId="{B46D48E9-818D-A84F-99E0-7F57FDF42F8B}" dt="2021-02-16T08:50:23.922" v="135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박해선" userId="cd6a6928-8af1-4805-b174-9ae0dd06bbdd" providerId="ADAL" clId="{B46D48E9-818D-A84F-99E0-7F57FDF42F8B}" dt="2021-02-16T08:56:17.406" v="182" actId="1076"/>
          <ac:picMkLst>
            <pc:docMk/>
            <pc:sldMk cId="2822711904" sldId="279"/>
            <ac:picMk id="2" creationId="{0788D5F3-FE26-924A-BA13-E5DB37803B50}"/>
          </ac:picMkLst>
        </pc:picChg>
        <pc:picChg chg="add mod modCrop">
          <ac:chgData name="박해선" userId="cd6a6928-8af1-4805-b174-9ae0dd06bbdd" providerId="ADAL" clId="{B46D48E9-818D-A84F-99E0-7F57FDF42F8B}" dt="2021-02-16T08:56:25.801" v="185" actId="1076"/>
          <ac:picMkLst>
            <pc:docMk/>
            <pc:sldMk cId="2822711904" sldId="279"/>
            <ac:picMk id="3" creationId="{E34DD1C3-B904-CB44-8F64-9267038B8B72}"/>
          </ac:picMkLst>
        </pc:picChg>
        <pc:picChg chg="del">
          <ac:chgData name="박해선" userId="cd6a6928-8af1-4805-b174-9ae0dd06bbdd" providerId="ADAL" clId="{B46D48E9-818D-A84F-99E0-7F57FDF42F8B}" dt="2021-02-16T08:35:34.463" v="49" actId="478"/>
          <ac:picMkLst>
            <pc:docMk/>
            <pc:sldMk cId="2822711904" sldId="279"/>
            <ac:picMk id="4" creationId="{8997519D-CD1C-4949-A9C6-29CF85AF6232}"/>
          </ac:picMkLst>
        </pc:picChg>
        <pc:picChg chg="del">
          <ac:chgData name="박해선" userId="cd6a6928-8af1-4805-b174-9ae0dd06bbdd" providerId="ADAL" clId="{B46D48E9-818D-A84F-99E0-7F57FDF42F8B}" dt="2021-02-16T08:35:36.791" v="51" actId="478"/>
          <ac:picMkLst>
            <pc:docMk/>
            <pc:sldMk cId="2822711904" sldId="279"/>
            <ac:picMk id="8" creationId="{11585C83-5816-CE4C-A35E-F1861BD1380F}"/>
          </ac:picMkLst>
        </pc:picChg>
        <pc:picChg chg="del">
          <ac:chgData name="박해선" userId="cd6a6928-8af1-4805-b174-9ae0dd06bbdd" providerId="ADAL" clId="{B46D48E9-818D-A84F-99E0-7F57FDF42F8B}" dt="2021-02-16T08:35:35.778" v="50" actId="478"/>
          <ac:picMkLst>
            <pc:docMk/>
            <pc:sldMk cId="2822711904" sldId="279"/>
            <ac:picMk id="1026" creationId="{03A02981-4741-3043-A562-8CA529A2B04F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9:05:16.878" v="381" actId="1076"/>
        <pc:sldMkLst>
          <pc:docMk/>
          <pc:sldMk cId="2429449417" sldId="282"/>
        </pc:sldMkLst>
        <pc:spChg chg="mod">
          <ac:chgData name="박해선" userId="cd6a6928-8af1-4805-b174-9ae0dd06bbdd" providerId="ADAL" clId="{B46D48E9-818D-A84F-99E0-7F57FDF42F8B}" dt="2021-02-16T09:03:20.428" v="36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박해선" userId="cd6a6928-8af1-4805-b174-9ae0dd06bbdd" providerId="ADAL" clId="{B46D48E9-818D-A84F-99E0-7F57FDF42F8B}" dt="2021-02-16T09:03:28.627" v="370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박해선" userId="cd6a6928-8af1-4805-b174-9ae0dd06bbdd" providerId="ADAL" clId="{B46D48E9-818D-A84F-99E0-7F57FDF42F8B}" dt="2021-02-16T09:04:33.923" v="378" actId="1076"/>
          <ac:picMkLst>
            <pc:docMk/>
            <pc:sldMk cId="2429449417" sldId="282"/>
            <ac:picMk id="3" creationId="{534DC98A-A5D2-EF49-BDCC-9FA6166C759A}"/>
          </ac:picMkLst>
        </pc:picChg>
        <pc:picChg chg="add mod">
          <ac:chgData name="박해선" userId="cd6a6928-8af1-4805-b174-9ae0dd06bbdd" providerId="ADAL" clId="{B46D48E9-818D-A84F-99E0-7F57FDF42F8B}" dt="2021-02-16T09:04:21.852" v="375" actId="1076"/>
          <ac:picMkLst>
            <pc:docMk/>
            <pc:sldMk cId="2429449417" sldId="282"/>
            <ac:picMk id="4" creationId="{D2B9C6EE-C377-9844-9C67-01F9F6D54AE5}"/>
          </ac:picMkLst>
        </pc:picChg>
        <pc:picChg chg="del">
          <ac:chgData name="박해선" userId="cd6a6928-8af1-4805-b174-9ae0dd06bbdd" providerId="ADAL" clId="{B46D48E9-818D-A84F-99E0-7F57FDF42F8B}" dt="2021-02-16T08:35:47.602" v="55" actId="478"/>
          <ac:picMkLst>
            <pc:docMk/>
            <pc:sldMk cId="2429449417" sldId="282"/>
            <ac:picMk id="6" creationId="{B70EE910-87AC-324A-84D0-FD99F30D8A94}"/>
          </ac:picMkLst>
        </pc:picChg>
        <pc:picChg chg="del">
          <ac:chgData name="박해선" userId="cd6a6928-8af1-4805-b174-9ae0dd06bbdd" providerId="ADAL" clId="{B46D48E9-818D-A84F-99E0-7F57FDF42F8B}" dt="2021-02-16T08:35:48.244" v="56" actId="478"/>
          <ac:picMkLst>
            <pc:docMk/>
            <pc:sldMk cId="2429449417" sldId="282"/>
            <ac:picMk id="7" creationId="{B7AB3B24-9EE7-CC4F-84AC-ADB8DE573767}"/>
          </ac:picMkLst>
        </pc:picChg>
        <pc:picChg chg="add mod">
          <ac:chgData name="박해선" userId="cd6a6928-8af1-4805-b174-9ae0dd06bbdd" providerId="ADAL" clId="{B46D48E9-818D-A84F-99E0-7F57FDF42F8B}" dt="2021-02-16T09:05:16.878" v="381" actId="1076"/>
          <ac:picMkLst>
            <pc:docMk/>
            <pc:sldMk cId="2429449417" sldId="282"/>
            <ac:picMk id="8" creationId="{5443F432-4858-BB44-A5E9-B93E65BB8839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9:28:22.488" v="1123" actId="20577"/>
        <pc:sldMkLst>
          <pc:docMk/>
          <pc:sldMk cId="2325805824" sldId="284"/>
        </pc:sldMkLst>
        <pc:spChg chg="mod">
          <ac:chgData name="박해선" userId="cd6a6928-8af1-4805-b174-9ae0dd06bbdd" providerId="ADAL" clId="{B46D48E9-818D-A84F-99E0-7F57FDF42F8B}" dt="2021-02-16T09:05:54.714" v="396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박해선" userId="cd6a6928-8af1-4805-b174-9ae0dd06bbdd" providerId="ADAL" clId="{B46D48E9-818D-A84F-99E0-7F57FDF42F8B}" dt="2021-02-16T09:09:47.960" v="418" actId="20577"/>
          <ac:spMkLst>
            <pc:docMk/>
            <pc:sldMk cId="2325805824" sldId="284"/>
            <ac:spMk id="5" creationId="{E10A5913-3104-8E43-AB47-84A871BCD773}"/>
          </ac:spMkLst>
        </pc:spChg>
        <pc:picChg chg="add mod">
          <ac:chgData name="박해선" userId="cd6a6928-8af1-4805-b174-9ae0dd06bbdd" providerId="ADAL" clId="{B46D48E9-818D-A84F-99E0-7F57FDF42F8B}" dt="2021-02-16T09:10:46.132" v="444" actId="1038"/>
          <ac:picMkLst>
            <pc:docMk/>
            <pc:sldMk cId="2325805824" sldId="284"/>
            <ac:picMk id="3" creationId="{F13AF720-9645-C444-9003-7BE8F9216A8C}"/>
          </ac:picMkLst>
        </pc:picChg>
        <pc:picChg chg="del">
          <ac:chgData name="박해선" userId="cd6a6928-8af1-4805-b174-9ae0dd06bbdd" providerId="ADAL" clId="{B46D48E9-818D-A84F-99E0-7F57FDF42F8B}" dt="2021-02-16T08:35:51.563" v="59" actId="478"/>
          <ac:picMkLst>
            <pc:docMk/>
            <pc:sldMk cId="2325805824" sldId="284"/>
            <ac:picMk id="4" creationId="{8C3BE7A9-214E-D443-ACA8-40DAA902395C}"/>
          </ac:picMkLst>
        </pc:picChg>
        <pc:picChg chg="add del mod">
          <ac:chgData name="박해선" userId="cd6a6928-8af1-4805-b174-9ae0dd06bbdd" providerId="ADAL" clId="{B46D48E9-818D-A84F-99E0-7F57FDF42F8B}" dt="2021-02-16T09:09:06.726" v="410" actId="478"/>
          <ac:picMkLst>
            <pc:docMk/>
            <pc:sldMk cId="2325805824" sldId="284"/>
            <ac:picMk id="6" creationId="{7F54EB99-FE75-5F49-BD18-23B24745CC16}"/>
          </ac:picMkLst>
        </pc:picChg>
        <pc:picChg chg="del">
          <ac:chgData name="박해선" userId="cd6a6928-8af1-4805-b174-9ae0dd06bbdd" providerId="ADAL" clId="{B46D48E9-818D-A84F-99E0-7F57FDF42F8B}" dt="2021-02-16T08:35:50.110" v="57" actId="478"/>
          <ac:picMkLst>
            <pc:docMk/>
            <pc:sldMk cId="2325805824" sldId="284"/>
            <ac:picMk id="7" creationId="{AA034D57-7B0B-4A4E-94C3-843109B917E0}"/>
          </ac:picMkLst>
        </pc:picChg>
        <pc:picChg chg="del">
          <ac:chgData name="박해선" userId="cd6a6928-8af1-4805-b174-9ae0dd06bbdd" providerId="ADAL" clId="{B46D48E9-818D-A84F-99E0-7F57FDF42F8B}" dt="2021-02-16T08:35:50.696" v="58" actId="478"/>
          <ac:picMkLst>
            <pc:docMk/>
            <pc:sldMk cId="2325805824" sldId="284"/>
            <ac:picMk id="8" creationId="{3AA9A0B9-13C8-164F-BAE6-4D61929C46E5}"/>
          </ac:picMkLst>
        </pc:picChg>
        <pc:picChg chg="add del mod">
          <ac:chgData name="박해선" userId="cd6a6928-8af1-4805-b174-9ae0dd06bbdd" providerId="ADAL" clId="{B46D48E9-818D-A84F-99E0-7F57FDF42F8B}" dt="2021-02-16T09:09:38.260" v="416" actId="478"/>
          <ac:picMkLst>
            <pc:docMk/>
            <pc:sldMk cId="2325805824" sldId="284"/>
            <ac:picMk id="9" creationId="{4DA04DAF-5C8D-9841-8790-AD4B11714CD0}"/>
          </ac:picMkLst>
        </pc:picChg>
        <pc:picChg chg="add mod">
          <ac:chgData name="박해선" userId="cd6a6928-8af1-4805-b174-9ae0dd06bbdd" providerId="ADAL" clId="{B46D48E9-818D-A84F-99E0-7F57FDF42F8B}" dt="2021-02-16T09:10:40.114" v="429" actId="1076"/>
          <ac:picMkLst>
            <pc:docMk/>
            <pc:sldMk cId="2325805824" sldId="284"/>
            <ac:picMk id="10" creationId="{4EDBF5A2-4C86-2C4D-96A2-A29095E63A82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9:01:28.318" v="306" actId="20577"/>
        <pc:sldMkLst>
          <pc:docMk/>
          <pc:sldMk cId="1392985629" sldId="288"/>
        </pc:sldMkLst>
        <pc:spChg chg="mod">
          <ac:chgData name="박해선" userId="cd6a6928-8af1-4805-b174-9ae0dd06bbdd" providerId="ADAL" clId="{B46D48E9-818D-A84F-99E0-7F57FDF42F8B}" dt="2021-02-16T09:00:59.328" v="298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박해선" userId="cd6a6928-8af1-4805-b174-9ae0dd06bbdd" providerId="ADAL" clId="{B46D48E9-818D-A84F-99E0-7F57FDF42F8B}" dt="2021-02-16T09:01:28.318" v="306" actId="20577"/>
          <ac:spMkLst>
            <pc:docMk/>
            <pc:sldMk cId="1392985629" sldId="288"/>
            <ac:spMk id="5" creationId="{E10A5913-3104-8E43-AB47-84A871BCD773}"/>
          </ac:spMkLst>
        </pc:spChg>
        <pc:picChg chg="add del mod">
          <ac:chgData name="박해선" userId="cd6a6928-8af1-4805-b174-9ae0dd06bbdd" providerId="ADAL" clId="{B46D48E9-818D-A84F-99E0-7F57FDF42F8B}" dt="2021-02-16T09:01:00.676" v="299" actId="478"/>
          <ac:picMkLst>
            <pc:docMk/>
            <pc:sldMk cId="1392985629" sldId="288"/>
            <ac:picMk id="3" creationId="{97E0300C-0F12-8F43-AE1E-B0CBCF3077B5}"/>
          </ac:picMkLst>
        </pc:picChg>
        <pc:picChg chg="del">
          <ac:chgData name="박해선" userId="cd6a6928-8af1-4805-b174-9ae0dd06bbdd" providerId="ADAL" clId="{B46D48E9-818D-A84F-99E0-7F57FDF42F8B}" dt="2021-02-16T08:35:40.774" v="53" actId="478"/>
          <ac:picMkLst>
            <pc:docMk/>
            <pc:sldMk cId="1392985629" sldId="288"/>
            <ac:picMk id="4" creationId="{523294B5-9177-4947-9A6E-C93A58B0821E}"/>
          </ac:picMkLst>
        </pc:picChg>
        <pc:picChg chg="add mod">
          <ac:chgData name="박해선" userId="cd6a6928-8af1-4805-b174-9ae0dd06bbdd" providerId="ADAL" clId="{B46D48E9-818D-A84F-99E0-7F57FDF42F8B}" dt="2021-02-16T09:01:22.707" v="302" actId="1076"/>
          <ac:picMkLst>
            <pc:docMk/>
            <pc:sldMk cId="1392985629" sldId="288"/>
            <ac:picMk id="6" creationId="{1D410CAB-9A89-2B45-9324-A281C07A52FD}"/>
          </ac:picMkLst>
        </pc:picChg>
      </pc:sldChg>
      <pc:sldChg chg="delSp del mod">
        <pc:chgData name="박해선" userId="cd6a6928-8af1-4805-b174-9ae0dd06bbdd" providerId="ADAL" clId="{B46D48E9-818D-A84F-99E0-7F57FDF42F8B}" dt="2021-02-16T09:09:50.734" v="419" actId="2696"/>
        <pc:sldMkLst>
          <pc:docMk/>
          <pc:sldMk cId="4167206565" sldId="289"/>
        </pc:sldMkLst>
        <pc:picChg chg="del">
          <ac:chgData name="박해선" userId="cd6a6928-8af1-4805-b174-9ae0dd06bbdd" providerId="ADAL" clId="{B46D48E9-818D-A84F-99E0-7F57FDF42F8B}" dt="2021-02-16T08:35:57.311" v="60" actId="478"/>
          <ac:picMkLst>
            <pc:docMk/>
            <pc:sldMk cId="4167206565" sldId="289"/>
            <ac:picMk id="6" creationId="{E1B95C39-3342-3A4E-AB2C-1B9BEFB7F6B2}"/>
          </ac:picMkLst>
        </pc:picChg>
        <pc:picChg chg="del">
          <ac:chgData name="박해선" userId="cd6a6928-8af1-4805-b174-9ae0dd06bbdd" providerId="ADAL" clId="{B46D48E9-818D-A84F-99E0-7F57FDF42F8B}" dt="2021-02-16T08:35:57.311" v="60" actId="478"/>
          <ac:picMkLst>
            <pc:docMk/>
            <pc:sldMk cId="4167206565" sldId="289"/>
            <ac:picMk id="7" creationId="{6B571D2D-0414-1340-847C-AD03A8B586EF}"/>
          </ac:picMkLst>
        </pc:picChg>
        <pc:picChg chg="del">
          <ac:chgData name="박해선" userId="cd6a6928-8af1-4805-b174-9ae0dd06bbdd" providerId="ADAL" clId="{B46D48E9-818D-A84F-99E0-7F57FDF42F8B}" dt="2021-02-16T08:35:57.311" v="60" actId="478"/>
          <ac:picMkLst>
            <pc:docMk/>
            <pc:sldMk cId="4167206565" sldId="289"/>
            <ac:picMk id="8" creationId="{32BD33CB-13A2-D145-8CD4-948F3E57DEBF}"/>
          </ac:picMkLst>
        </pc:picChg>
        <pc:picChg chg="del">
          <ac:chgData name="박해선" userId="cd6a6928-8af1-4805-b174-9ae0dd06bbdd" providerId="ADAL" clId="{B46D48E9-818D-A84F-99E0-7F57FDF42F8B}" dt="2021-02-16T08:35:57.311" v="60" actId="478"/>
          <ac:picMkLst>
            <pc:docMk/>
            <pc:sldMk cId="4167206565" sldId="289"/>
            <ac:picMk id="9" creationId="{3A1C2003-1EE2-2A42-9766-A3D9CE2319F3}"/>
          </ac:picMkLst>
        </pc:picChg>
      </pc:sldChg>
      <pc:sldChg chg="delSp del mod">
        <pc:chgData name="박해선" userId="cd6a6928-8af1-4805-b174-9ae0dd06bbdd" providerId="ADAL" clId="{B46D48E9-818D-A84F-99E0-7F57FDF42F8B}" dt="2021-02-16T09:09:51.925" v="420" actId="2696"/>
        <pc:sldMkLst>
          <pc:docMk/>
          <pc:sldMk cId="2566321522" sldId="290"/>
        </pc:sldMkLst>
        <pc:picChg chg="del">
          <ac:chgData name="박해선" userId="cd6a6928-8af1-4805-b174-9ae0dd06bbdd" providerId="ADAL" clId="{B46D48E9-818D-A84F-99E0-7F57FDF42F8B}" dt="2021-02-16T08:35:59.308" v="61" actId="478"/>
          <ac:picMkLst>
            <pc:docMk/>
            <pc:sldMk cId="2566321522" sldId="290"/>
            <ac:picMk id="3" creationId="{F5D64897-B256-C442-8FEC-E7AB84AC2864}"/>
          </ac:picMkLst>
        </pc:picChg>
      </pc:sldChg>
      <pc:sldChg chg="delSp del mod">
        <pc:chgData name="박해선" userId="cd6a6928-8af1-4805-b174-9ae0dd06bbdd" providerId="ADAL" clId="{B46D48E9-818D-A84F-99E0-7F57FDF42F8B}" dt="2021-02-16T09:09:52.969" v="421" actId="2696"/>
        <pc:sldMkLst>
          <pc:docMk/>
          <pc:sldMk cId="1218760888" sldId="291"/>
        </pc:sldMkLst>
        <pc:picChg chg="del">
          <ac:chgData name="박해선" userId="cd6a6928-8af1-4805-b174-9ae0dd06bbdd" providerId="ADAL" clId="{B46D48E9-818D-A84F-99E0-7F57FDF42F8B}" dt="2021-02-16T08:36:01.261" v="62" actId="478"/>
          <ac:picMkLst>
            <pc:docMk/>
            <pc:sldMk cId="1218760888" sldId="291"/>
            <ac:picMk id="6" creationId="{C0EC85EC-7169-D84E-9B53-3FDACE5BBD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/>
              <a:t>모멘텀 최적화</a:t>
            </a:r>
            <a:r>
              <a:rPr kumimoji="1" lang="en-US" altLang="ko-KR" sz="1600"/>
              <a:t>,</a:t>
            </a:r>
            <a:r>
              <a:rPr kumimoji="1" lang="ko-KR" altLang="en-US" sz="1600"/>
              <a:t> 네스테로프 모멘텀 최적화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층을 추가하는 신경망 모델의 특징</a:t>
            </a:r>
            <a:r>
              <a:rPr kumimoji="1" lang="en-US" altLang="ko-KR" sz="1600"/>
              <a:t>.</a:t>
            </a:r>
            <a:r>
              <a:rPr kumimoji="1" lang="ko-KR" altLang="en-US" sz="1600"/>
              <a:t> 랜덤 포레스트는 독자적으로 훈련</a:t>
            </a:r>
            <a:r>
              <a:rPr kumimoji="1" lang="en-US" altLang="ko-KR" sz="1600"/>
              <a:t>,</a:t>
            </a:r>
            <a:r>
              <a:rPr kumimoji="1" lang="ko-KR" altLang="en-US" sz="1600"/>
              <a:t> 그레이디언트 부스팅은 단계별로 훈련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표현 학습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케라스에 층을 추가하는 방법</a:t>
            </a:r>
            <a:r>
              <a:rPr kumimoji="1" lang="en-US" altLang="ko-KR" sz="1600"/>
              <a:t>,</a:t>
            </a:r>
            <a:r>
              <a:rPr kumimoji="1" lang="ko-KR" altLang="en-US" sz="1600"/>
              <a:t> </a:t>
            </a:r>
            <a:r>
              <a:rPr kumimoji="1" lang="en-US" altLang="ko-KR" sz="1600"/>
              <a:t>summary </a:t>
            </a:r>
            <a:r>
              <a:rPr kumimoji="1" lang="ko-KR" altLang="en-US" sz="1600"/>
              <a:t>메서드 출력 내용 이해하는 방법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옵티마이저 종류 배움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다음 시간에는 신경망을 훈련하는 모범 사례인 규제</a:t>
            </a:r>
            <a:r>
              <a:rPr kumimoji="1" lang="en-US" altLang="ko-KR" sz="1600"/>
              <a:t>,</a:t>
            </a:r>
            <a:r>
              <a:rPr kumimoji="1" lang="ko-KR" altLang="en-US" sz="1600"/>
              <a:t> 콜백</a:t>
            </a:r>
            <a:r>
              <a:rPr kumimoji="1" lang="en-US" altLang="ko-KR" sz="1600"/>
              <a:t>,</a:t>
            </a:r>
            <a:r>
              <a:rPr kumimoji="1" lang="ko-KR" altLang="en-US" sz="1600"/>
              <a:t> 조기 종료에 대해 배웁니다</a:t>
            </a:r>
            <a:r>
              <a:rPr kumimoji="1" lang="en-US" altLang="ko-KR" sz="16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뉴런 하나는 로지스틱 회귀와 같다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 dirty="0">
                <a:latin typeface="맑은 고딕"/>
                <a:ea typeface="맑은 고딕"/>
              </a:rPr>
              <a:t>07-2</a:t>
            </a:r>
            <a:r>
              <a:rPr kumimoji="1" lang="ko-KR" altLang="en-US" sz="2000" b="1" dirty="0">
                <a:latin typeface="맑은 고딕"/>
                <a:ea typeface="맑은 고딕"/>
              </a:rPr>
              <a:t> 심층 신경망</a:t>
            </a:r>
            <a:endParaRPr lang="ko-KR" altLang="en-US" sz="2000" b="1" dirty="0">
              <a:latin typeface="맑은 고딕"/>
              <a:ea typeface="맑은 고딕"/>
            </a:endParaRPr>
          </a:p>
          <a:p>
            <a:r>
              <a:rPr kumimoji="1" lang="ko-KR" altLang="en-US" sz="1600" dirty="0">
                <a:latin typeface="맑은 고딕"/>
                <a:ea typeface="맑은 고딕"/>
              </a:rPr>
              <a:t>박해선</a:t>
            </a:r>
            <a:endParaRPr kumimoji="1" lang="x-none" altLang="en-US" sz="1600" dirty="0">
              <a:latin typeface="맑은 고딕"/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옵티마이저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381-384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DBF5A2-4C86-2C4D-96A2-A29095E6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34" y="1549501"/>
            <a:ext cx="9101270" cy="4495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13AF720-9645-C444-9003-7BE8F921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033" y="1252023"/>
            <a:ext cx="4419922" cy="43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F663053-C597-944E-BEEF-5771FF21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42" y="4016098"/>
            <a:ext cx="10602376" cy="279956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0063C88-18B0-B049-9401-1C7E6702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469213"/>
            <a:ext cx="4228942" cy="20558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BCECE5A-4822-7F4B-A407-A4005907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82" y="3429000"/>
            <a:ext cx="5724467" cy="6778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4955539-6F49-5D46-86D9-8DFD89BE7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450" y="1481987"/>
            <a:ext cx="3499750" cy="26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2</a:t>
            </a:r>
            <a:r>
              <a:rPr kumimoji="1" lang="ko-KR" altLang="en-US">
                <a:latin typeface="+mj-ea"/>
              </a:rPr>
              <a:t>개의 층</a:t>
            </a:r>
            <a:endParaRPr kumimoji="1" lang="x-none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368-369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65EC85C-C227-EA4A-A520-BA2833C4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83" y="1405471"/>
            <a:ext cx="10239434" cy="49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심층 신경망</a:t>
            </a:r>
            <a:endParaRPr kumimoji="1" lang="x-none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371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788D5F3-FE26-924A-BA13-E5DB3780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254" y="1776544"/>
            <a:ext cx="4923809" cy="4284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4DD1C3-B904-CB44-8F64-9267038B8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470"/>
          <a:stretch/>
        </p:blipFill>
        <p:spPr>
          <a:xfrm>
            <a:off x="412470" y="3105039"/>
            <a:ext cx="8011864" cy="9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/>
              <a:t>summary() </a:t>
            </a:r>
            <a:r>
              <a:rPr kumimoji="1" lang="ko-KR" altLang="en-US"/>
              <a:t>메서드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8BE9038-903B-6547-80A1-B8440B327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06"/>
          <a:stretch/>
        </p:blipFill>
        <p:spPr>
          <a:xfrm>
            <a:off x="3192006" y="1506894"/>
            <a:ext cx="6356819" cy="24848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7599143-B9E4-924A-BA0D-7C329D8B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78" y="3748630"/>
            <a:ext cx="6763073" cy="302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층을 추가하는 다른 방법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374-375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D410CAB-9A89-2B45-9324-A281C07A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5142"/>
            <a:ext cx="10515600" cy="25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모델 훈련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F03011B-18DC-2F4A-ABC4-D343D317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34362"/>
            <a:ext cx="10668000" cy="318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렐루 함수와 </a:t>
            </a:r>
            <a:r>
              <a:rPr kumimoji="1" lang="en-US" altLang="ko-KR">
                <a:latin typeface="+mj-ea"/>
              </a:rPr>
              <a:t>Flatten </a:t>
            </a:r>
            <a:r>
              <a:rPr kumimoji="1" lang="ko-KR" altLang="en-US">
                <a:latin typeface="+mj-ea"/>
              </a:rPr>
              <a:t>층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377-378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4DC98A-A5D2-EF49-BDCC-9FA6166C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49" y="2246003"/>
            <a:ext cx="3835400" cy="25186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B9C6EE-C377-9844-9C67-01F9F6D54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75" y="1690688"/>
            <a:ext cx="7285474" cy="4447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443F432-4858-BB44-A5E9-B93E65BB8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949" y="4622799"/>
            <a:ext cx="2977445" cy="17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100</Words>
  <Application>Microsoft Office PowerPoint</Application>
  <PresentationFormat>와이드스크린</PresentationFormat>
  <Paragraphs>42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Nanum Brush Script</vt:lpstr>
      <vt:lpstr>Calibri Light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2개의 층</vt:lpstr>
      <vt:lpstr>심층 신경망</vt:lpstr>
      <vt:lpstr>PowerPoint 프레젠테이션</vt:lpstr>
      <vt:lpstr>층을 추가하는 다른 방법</vt:lpstr>
      <vt:lpstr>모델 훈련</vt:lpstr>
      <vt:lpstr>렐루 함수와 Flatten 층</vt:lpstr>
      <vt:lpstr>옵티마이저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30</cp:revision>
  <cp:lastPrinted>2020-12-17T16:54:35Z</cp:lastPrinted>
  <dcterms:created xsi:type="dcterms:W3CDTF">2020-12-17T16:43:48Z</dcterms:created>
  <dcterms:modified xsi:type="dcterms:W3CDTF">2021-03-03T01:50:55Z</dcterms:modified>
</cp:coreProperties>
</file>